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Amount received per Political Party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 change from previous election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Amount Donated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Amount Spent per Election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Amount donated by each league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5 Teams to Donate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5 Recipients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5 Owners to Donate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2e6cfdda-abd9-47b8-b888-ae97917d8e69?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5a1c1fb7143c401e" /><Relationship Type="http://schemas.openxmlformats.org/officeDocument/2006/relationships/slideLayout" Target="/ppt/slideLayouts/slideLayout8.xml" Id="R5570bb9ec69446e8" /><Relationship Type="http://schemas.openxmlformats.org/officeDocument/2006/relationships/hyperlink" Target="https://app.powerbi.com/groups/me/reports/2e6cfdda-abd9-47b8-b888-ae97917d8e69/?pbi_source=PowerPoint" TargetMode="External" Id="RelId0" /><Relationship Type="http://schemas.openxmlformats.org/officeDocument/2006/relationships/image" Target="/ppt/media/image4.png" Id="imgId20061431"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c7674f8830554d1d" /><Relationship Type="http://schemas.openxmlformats.org/officeDocument/2006/relationships/slideLayout" Target="/ppt/slideLayouts/slideLayout8.xml" Id="R8b361bbc22d14a6a" /><Relationship Type="http://schemas.openxmlformats.org/officeDocument/2006/relationships/hyperlink" Target="https://app.powerbi.com/groups/me/reports/2e6cfdda-abd9-47b8-b888-ae97917d8e69/?pbi_source=PowerPoint" TargetMode="External" Id="RelId1" /><Relationship Type="http://schemas.openxmlformats.org/officeDocument/2006/relationships/image" Target="/ppt/media/image5.png" Id="imgId20061432"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c0e617ce4d2943ef" /><Relationship Type="http://schemas.openxmlformats.org/officeDocument/2006/relationships/slideLayout" Target="/ppt/slideLayouts/slideLayout8.xml" Id="Rc11ca1cf0060494b" /><Relationship Type="http://schemas.openxmlformats.org/officeDocument/2006/relationships/hyperlink" Target="https://app.powerbi.com/groups/me/reports/2e6cfdda-abd9-47b8-b888-ae97917d8e69/?pbi_source=PowerPoint" TargetMode="External" Id="RelId2" /><Relationship Type="http://schemas.openxmlformats.org/officeDocument/2006/relationships/image" Target="/ppt/media/image6.png" Id="imgId20061433"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a46d672b9e904791" /><Relationship Type="http://schemas.openxmlformats.org/officeDocument/2006/relationships/slideLayout" Target="/ppt/slideLayouts/slideLayout8.xml" Id="Rf3d0d5e7f062444a" /><Relationship Type="http://schemas.openxmlformats.org/officeDocument/2006/relationships/hyperlink" Target="https://app.powerbi.com/groups/me/reports/2e6cfdda-abd9-47b8-b888-ae97917d8e69/?pbi_source=PowerPoint" TargetMode="External" Id="RelId3" /><Relationship Type="http://schemas.openxmlformats.org/officeDocument/2006/relationships/image" Target="/ppt/media/image7.png" Id="imgId20061434"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political_party_donation</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1/8/2023 12:32:27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1/8/2023 12:19:41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textbox ,textbox ,image ,image ,textbox ,textbox ,textbox ,image.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20061431"/>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Home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slicer ,Amount received per Political Party ,slicer ,% change from previous election year ,Amount Donated ,Amount Spent per Election Year ,shape ,image ,image ,shape ,image ,image ,slicer ,Amount donated by each league.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2006143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Amount Donated/Received</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shape ,image ,slicer ,slicer ,slicer ,Top 5 Teams to Donate ,Top 5 Recipients ,Top 5 Owners to Donate ,image ,shape ,image ,image.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2006143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Top 5 Donors/Recipients</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textbox ,shape ,image ,image ,shape ,image ,image.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2006143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Key Insights</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